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5"/>
  </p:notesMasterIdLst>
  <p:sldIdLst>
    <p:sldId id="306" r:id="rId3"/>
    <p:sldId id="259" r:id="rId4"/>
    <p:sldId id="785" r:id="rId5"/>
    <p:sldId id="758" r:id="rId6"/>
    <p:sldId id="788" r:id="rId7"/>
    <p:sldId id="798" r:id="rId8"/>
    <p:sldId id="787" r:id="rId9"/>
    <p:sldId id="786" r:id="rId10"/>
    <p:sldId id="777" r:id="rId11"/>
    <p:sldId id="778" r:id="rId12"/>
    <p:sldId id="779" r:id="rId13"/>
    <p:sldId id="780" r:id="rId14"/>
    <p:sldId id="781" r:id="rId15"/>
    <p:sldId id="782" r:id="rId16"/>
    <p:sldId id="783" r:id="rId17"/>
    <p:sldId id="784" r:id="rId18"/>
    <p:sldId id="689" r:id="rId19"/>
    <p:sldId id="750" r:id="rId20"/>
    <p:sldId id="791" r:id="rId21"/>
    <p:sldId id="692" r:id="rId22"/>
    <p:sldId id="789" r:id="rId23"/>
    <p:sldId id="752" r:id="rId24"/>
    <p:sldId id="725" r:id="rId25"/>
    <p:sldId id="726" r:id="rId26"/>
    <p:sldId id="792" r:id="rId27"/>
    <p:sldId id="760" r:id="rId28"/>
    <p:sldId id="793" r:id="rId29"/>
    <p:sldId id="794" r:id="rId30"/>
    <p:sldId id="746" r:id="rId31"/>
    <p:sldId id="755" r:id="rId32"/>
    <p:sldId id="796" r:id="rId33"/>
    <p:sldId id="7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1040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peFL7fLs-s?t=507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a-teaching-goose/CSS342A-2022-Spring/tree/main/homeworks/homework-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pjg2hNfov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353146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0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348767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558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4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9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grammer at work sketch for your design Vector Image">
            <a:extLst>
              <a:ext uri="{FF2B5EF4-FFF2-40B4-BE49-F238E27FC236}">
                <a16:creationId xmlns:a16="http://schemas.microsoft.com/office/drawing/2014/main" id="{193063F4-DF57-2040-959D-7B316B7B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8EC-B232-4A49-89E7-C087355FE555}"/>
              </a:ext>
            </a:extLst>
          </p:cNvPr>
          <p:cNvSpPr/>
          <p:nvPr/>
        </p:nvSpPr>
        <p:spPr>
          <a:xfrm>
            <a:off x="544989" y="834740"/>
            <a:ext cx="468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Homework Submission Demo</a:t>
            </a:r>
          </a:p>
        </p:txBody>
      </p:sp>
    </p:spTree>
    <p:extLst>
      <p:ext uri="{BB962C8B-B14F-4D97-AF65-F5344CB8AC3E}">
        <p14:creationId xmlns:p14="http://schemas.microsoft.com/office/powerpoint/2010/main" val="130942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954" y="1772236"/>
            <a:ext cx="8196210" cy="485938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b="0" dirty="0"/>
              <a:t>Fork the code repo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Enable Action in </a:t>
            </a:r>
            <a:r>
              <a:rPr lang="en-US" sz="1600" u="sng" dirty="0"/>
              <a:t>your</a:t>
            </a:r>
            <a:r>
              <a:rPr lang="en-US" sz="1600" b="0" dirty="0"/>
              <a:t> repo (can be done any time)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Clone your repo to CLion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</a:t>
            </a:r>
            <a:r>
              <a:rPr lang="en-US" sz="1600" u="sng" dirty="0"/>
              <a:t>new branch</a:t>
            </a:r>
            <a:r>
              <a:rPr lang="en-US" sz="1600" b="0" dirty="0"/>
              <a:t> (any name you want), and switch to it for work 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Write code, commit frequently. Push occasionally.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Pull Request (from </a:t>
            </a:r>
            <a:r>
              <a:rPr lang="en-US" sz="1600" u="sng" dirty="0"/>
              <a:t>your ‘work’ branch</a:t>
            </a:r>
            <a:r>
              <a:rPr lang="en-US" sz="1600" b="0" dirty="0"/>
              <a:t> to </a:t>
            </a:r>
            <a:r>
              <a:rPr lang="en-US" sz="1600" u="sng" dirty="0"/>
              <a:t>your ‘main’ branch</a:t>
            </a:r>
            <a:r>
              <a:rPr lang="en-US" sz="1600" b="0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Verify all tests pass. Fix issue if anything failed. Push and it runs again.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Submit Pull Request </a:t>
            </a:r>
            <a:r>
              <a:rPr lang="en-US" sz="1600" b="0" dirty="0" err="1"/>
              <a:t>url</a:t>
            </a:r>
            <a:r>
              <a:rPr lang="en-US" sz="1600" b="0" dirty="0"/>
              <a:t> in Canvas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Task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6C6E6-524F-9A42-97CC-BE15181A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2" y="371511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The Submission Process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ED8-8B0B-FA45-B725-5A58554D4C96}"/>
              </a:ext>
            </a:extLst>
          </p:cNvPr>
          <p:cNvSpPr txBox="1"/>
          <p:nvPr/>
        </p:nvSpPr>
        <p:spPr>
          <a:xfrm>
            <a:off x="7213756" y="7787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r>
              <a:rPr lang="en-US" dirty="0">
                <a:hlinkClick r:id="rId2"/>
              </a:rPr>
              <a:t>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867" y="1534707"/>
            <a:ext cx="8368265" cy="503476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Submission Procedures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Create a Pull Request GitHub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1 Review (a separate video to be release Tuesday noon)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Basics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Memory, e.g.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More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500" b="0" dirty="0"/>
              <a:t>Class type basics (constructor/destructor, copy constructor, operator overload)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About C++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Test Driven Development (Fri)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to be assigned on Fri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 Task Items</a:t>
            </a:r>
          </a:p>
        </p:txBody>
      </p:sp>
      <p:pic>
        <p:nvPicPr>
          <p:cNvPr id="6" name="Picture 6" descr="Premium Vector | Mailbox sketch hand draw illustration">
            <a:extLst>
              <a:ext uri="{FF2B5EF4-FFF2-40B4-BE49-F238E27FC236}">
                <a16:creationId xmlns:a16="http://schemas.microsoft.com/office/drawing/2014/main" id="{9A420931-D858-D941-9F88-FA2E95EA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29" y="142043"/>
            <a:ext cx="1784157" cy="11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5B414-33A4-BF47-A589-78F63453D2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7880" y="1421251"/>
            <a:ext cx="560833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C++ Class</a:t>
            </a:r>
          </a:p>
          <a:p>
            <a:endParaRPr lang="en-US" b="0" dirty="0"/>
          </a:p>
          <a:p>
            <a:pPr lvl="1"/>
            <a:r>
              <a:rPr lang="en-US" b="0" dirty="0"/>
              <a:t>Constructor, Destructor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Copy constructor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Operator overload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OOP</a:t>
            </a:r>
          </a:p>
          <a:p>
            <a:endParaRPr lang="en-US" b="0" dirty="0"/>
          </a:p>
          <a:p>
            <a:r>
              <a:rPr lang="en-US" b="0" dirty="0"/>
              <a:t>Test Driven Development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8E160-0E14-ED4F-8A37-B11EAE5F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Topics</a:t>
            </a:r>
          </a:p>
        </p:txBody>
      </p:sp>
      <p:pic>
        <p:nvPicPr>
          <p:cNvPr id="1026" name="Picture 2" descr="Friday Harbor">
            <a:extLst>
              <a:ext uri="{FF2B5EF4-FFF2-40B4-BE49-F238E27FC236}">
                <a16:creationId xmlns:a16="http://schemas.microsoft.com/office/drawing/2014/main" id="{E4EA6865-7857-A54D-A13C-4B746447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3" y="248574"/>
            <a:ext cx="2686924" cy="1914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82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753823" y="2482606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361340" y="3954236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438767" y="5425866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557502" y="1692225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1584354" y="3887925"/>
            <a:ext cx="359226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What’s the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1584354" y="4871993"/>
            <a:ext cx="3394904" cy="15696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stackoverflow.com</a:t>
            </a:r>
            <a:r>
              <a:rPr lang="en-US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575609" y="2221884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838948" y="2100632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B398B223-21DB-EF46-9225-E63C1454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84" y="2477873"/>
            <a:ext cx="2144640" cy="12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679C-37EA-6544-8FB1-8BAD690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51" y="681754"/>
            <a:ext cx="5296193" cy="549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84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8448-49CA-404A-9EFB-AA6C5010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7" y="1766025"/>
            <a:ext cx="6620134" cy="43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704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28516-D45E-2148-9EEE-B0C334B5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4722-E5BE-9145-A4D8-ACF3CDE8748B}"/>
              </a:ext>
            </a:extLst>
          </p:cNvPr>
          <p:cNvSpPr txBox="1"/>
          <p:nvPr/>
        </p:nvSpPr>
        <p:spPr>
          <a:xfrm>
            <a:off x="2414765" y="5323672"/>
            <a:ext cx="6440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https://github.com/a-teaching-goose/CSS342A-2022-Spring/tree/main/homeworks/homework-1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F3C10-506E-904F-99A4-8108ABEC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72" y="1830292"/>
            <a:ext cx="5958160" cy="346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6EDBA-4D6B-A545-B2BD-5F85F6A24F4B}"/>
              </a:ext>
            </a:extLst>
          </p:cNvPr>
          <p:cNvSpPr txBox="1"/>
          <p:nvPr/>
        </p:nvSpPr>
        <p:spPr>
          <a:xfrm>
            <a:off x="173114" y="6301823"/>
            <a:ext cx="595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Detailed review video: </a:t>
            </a:r>
            <a:r>
              <a:rPr lang="en-US" dirty="0">
                <a:hlinkClick r:id="rId4"/>
              </a:rPr>
              <a:t>https://youtu.be/7pjg2hNfovs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31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4792</TotalTime>
  <Words>842</Words>
  <Application>Microsoft Macintosh PowerPoint</Application>
  <PresentationFormat>On-screen Show (4:3)</PresentationFormat>
  <Paragraphs>288</Paragraphs>
  <Slides>32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2nd Week Task Items</vt:lpstr>
      <vt:lpstr>Technical Debt Log</vt:lpstr>
      <vt:lpstr>Study Priority</vt:lpstr>
      <vt:lpstr>Ask The Right Question</vt:lpstr>
      <vt:lpstr>C++ Memory</vt:lpstr>
      <vt:lpstr>C++ Reference</vt:lpstr>
      <vt:lpstr>Homework 1 Review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PowerPoint Presentation</vt:lpstr>
      <vt:lpstr>Submission Task List</vt:lpstr>
      <vt:lpstr>Submission Checklist</vt:lpstr>
      <vt:lpstr>PowerPoint Presentation</vt:lpstr>
      <vt:lpstr>Friday Topics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600</cp:revision>
  <cp:lastPrinted>2016-02-10T20:19:12Z</cp:lastPrinted>
  <dcterms:created xsi:type="dcterms:W3CDTF">2014-10-14T00:51:43Z</dcterms:created>
  <dcterms:modified xsi:type="dcterms:W3CDTF">2022-04-06T23:00:53Z</dcterms:modified>
</cp:coreProperties>
</file>